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2"/>
  </p:notesMasterIdLst>
  <p:sldIdLst>
    <p:sldId id="969" r:id="rId3"/>
    <p:sldId id="1112" r:id="rId4"/>
    <p:sldId id="1408" r:id="rId5"/>
    <p:sldId id="1377" r:id="rId6"/>
    <p:sldId id="1389" r:id="rId7"/>
    <p:sldId id="1427" r:id="rId8"/>
    <p:sldId id="1381" r:id="rId9"/>
    <p:sldId id="1387" r:id="rId10"/>
    <p:sldId id="1442" r:id="rId11"/>
    <p:sldId id="1394" r:id="rId12"/>
    <p:sldId id="1395" r:id="rId13"/>
    <p:sldId id="1445" r:id="rId14"/>
    <p:sldId id="1440" r:id="rId15"/>
    <p:sldId id="1397" r:id="rId16"/>
    <p:sldId id="1413" r:id="rId17"/>
    <p:sldId id="1431" r:id="rId18"/>
    <p:sldId id="1444" r:id="rId19"/>
    <p:sldId id="1443" r:id="rId20"/>
    <p:sldId id="1430" r:id="rId21"/>
    <p:sldId id="1441" r:id="rId22"/>
    <p:sldId id="1415" r:id="rId23"/>
    <p:sldId id="1416" r:id="rId24"/>
    <p:sldId id="1432" r:id="rId25"/>
    <p:sldId id="1433" r:id="rId26"/>
    <p:sldId id="1438" r:id="rId27"/>
    <p:sldId id="1398" r:id="rId28"/>
    <p:sldId id="1446" r:id="rId29"/>
    <p:sldId id="1144" r:id="rId30"/>
    <p:sldId id="142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第七课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12-13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3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8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12-13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、保罗不得已的“自夸”。		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12:1-12:10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、保罗“自夸”的目的。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12:11-12:21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、保罗劝勉信徒作自我的省察。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13:1-13:10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、保罗最后的提醒和祝福。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13:11-13:14</a:t>
            </a:r>
          </a:p>
        </p:txBody>
      </p:sp>
    </p:spTree>
    <p:extLst>
      <p:ext uri="{BB962C8B-B14F-4D97-AF65-F5344CB8AC3E}">
        <p14:creationId xmlns:p14="http://schemas.microsoft.com/office/powerpoint/2010/main" val="318918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我自夸固然无益，但我是不得已的。如今我要说到主的显现和启示。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我认得一个在基督里的人，他前十四年被提到第三层天上去；（或在身内，我不知道；或在身外，我也不知道；只有上帝知道。）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我认得这人；（或在身内，或在身外，我都不知道，只有上帝知道。）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他被提到乐园里，听见隐秘的言语，是人不可说的。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为这人，我要夸口；但是为我自己，除了我的软弱以外，我并不夸口。</a:t>
            </a:r>
          </a:p>
        </p:txBody>
      </p:sp>
    </p:spTree>
    <p:extLst>
      <p:ext uri="{BB962C8B-B14F-4D97-AF65-F5344CB8AC3E}">
        <p14:creationId xmlns:p14="http://schemas.microsoft.com/office/powerpoint/2010/main" val="111887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第二天，他们行路将近那城。彼得约在午正，上房顶去祷告，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觉得饿了，想要吃。那家的人正预备饭的时候，彼得魂游象外，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看见天开了，有一物降下，好像一块大布，系着四角，缒在地上，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里面有地上各样四足的走兽和昆虫，并天上的飞鸟；</a:t>
            </a:r>
          </a:p>
        </p:txBody>
      </p:sp>
    </p:spTree>
    <p:extLst>
      <p:ext uri="{BB962C8B-B14F-4D97-AF65-F5344CB8AC3E}">
        <p14:creationId xmlns:p14="http://schemas.microsoft.com/office/powerpoint/2010/main" val="3992165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三层天：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、空气的天；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、宇宙的天；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、天上的天。（王上八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83424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23:42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就说：「耶稣啊，你得国降临的时候，求你记念我！」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耶稣对他说：「我实在告诉你，今日你要同我在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乐园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里了。」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圣灵向众教会所说的话，凡有耳的，就应当听！得胜的，我必将上帝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乐园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中生命树的果子赐给他吃。</a:t>
            </a:r>
          </a:p>
        </p:txBody>
      </p:sp>
    </p:spTree>
    <p:extLst>
      <p:ext uri="{BB962C8B-B14F-4D97-AF65-F5344CB8AC3E}">
        <p14:creationId xmlns:p14="http://schemas.microsoft.com/office/powerpoint/2010/main" val="40545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我就是愿意夸口也不算狂，因为我必说实话；只是我禁止不说，恐怕有人把我看高了，过于他在我身上所看见、所听见的。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又恐怕我因所得的启示甚大，就过于自高，所以有一根刺加在我肉体上，就是撒但的差役要攻击我，免得我过于自高。</a:t>
            </a:r>
          </a:p>
        </p:txBody>
      </p:sp>
    </p:spTree>
    <p:extLst>
      <p:ext uri="{BB962C8B-B14F-4D97-AF65-F5344CB8AC3E}">
        <p14:creationId xmlns:p14="http://schemas.microsoft.com/office/powerpoint/2010/main" val="108843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为这事，我三次求过主，叫这刺离开我。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他对我说：「我的恩典够你用的，因为我的能力是在人的软弱上显得完全。」所以，我更喜欢夸自己的软弱，好叫基督的能力覆庇我。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我为基督的缘故，就以软弱、凌辱、急难、逼迫、困苦为可喜乐的；因我甚么时候软弱，甚么时候就刚强了。</a:t>
            </a:r>
          </a:p>
        </p:txBody>
      </p:sp>
    </p:spTree>
    <p:extLst>
      <p:ext uri="{BB962C8B-B14F-4D97-AF65-F5344CB8AC3E}">
        <p14:creationId xmlns:p14="http://schemas.microsoft.com/office/powerpoint/2010/main" val="293519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你们知道我头一次传福音给你们，是因为身体有疾病。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你们为我身体的缘故受试炼，没有轻看我，也没有厌弃我，反倒接待我，如同上帝的使者，如同基督耶稣。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你们当日所夸的福气在哪里呢？那时你们若能行，就是把自己的眼睛剜出来给我，也都情愿。这是我可以给你们作见证的。</a:t>
            </a:r>
          </a:p>
        </p:txBody>
      </p:sp>
    </p:spTree>
    <p:extLst>
      <p:ext uri="{BB962C8B-B14F-4D97-AF65-F5344CB8AC3E}">
        <p14:creationId xmlns:p14="http://schemas.microsoft.com/office/powerpoint/2010/main" val="371712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、我们能理解上帝允许撒旦在保罗身上的攻击吗？若是有一天发生在我们身上，我们会作怎样的反应？</a:t>
            </a:r>
          </a:p>
        </p:txBody>
      </p:sp>
    </p:spTree>
    <p:extLst>
      <p:ext uri="{BB962C8B-B14F-4D97-AF65-F5344CB8AC3E}">
        <p14:creationId xmlns:p14="http://schemas.microsoft.com/office/powerpoint/2010/main" val="130406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8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12-13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、保罗不得已的“自夸”。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12:1-12:10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、保罗“自夸”的目的。		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12:11-12:21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、保罗劝勉信徒作自我的省察。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13:1-13:10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、保罗最后的提醒和祝福。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13:11-13:14</a:t>
            </a:r>
          </a:p>
        </p:txBody>
      </p:sp>
    </p:spTree>
    <p:extLst>
      <p:ext uri="{BB962C8B-B14F-4D97-AF65-F5344CB8AC3E}">
        <p14:creationId xmlns:p14="http://schemas.microsoft.com/office/powerpoint/2010/main" val="408983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我成了愚妄人，是被你们强逼的。我本该被你们称许才是。我虽算不了甚么，却没有一件事在那些最大的使徒以下。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我在你们中间，用百般的忍耐，藉着神迹、奇事、异能显出使徒的凭据来。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除了我不累着你们这一件事，你们还有甚么事不及别的教会呢？这不公之处，求你们饶恕我吧。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如今，我打算第三次到你们那里去，也必不累着你们；因我所求的是你们，不是你们的财物。儿女不该为父母积财，父母该为儿女积财。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196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我也甘心乐意为你们的灵魂费财费力。难道我越发爱你们，就越发少得你们的爱吗？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罢了，我自己并没有累着你们，你们却有人说，我是诡诈，用心计牢笼你们。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我所差到你们那里去的人，我藉着他们一个人占过你们的便宜吗？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我劝了提多到你们那里去，又差那位兄弟与他同去。提多占过你们的便宜吗？我们行事，不同是一个心灵（或译：圣灵）吗？不同是一个脚踪吗？</a:t>
            </a:r>
          </a:p>
        </p:txBody>
      </p:sp>
    </p:spTree>
    <p:extLst>
      <p:ext uri="{BB962C8B-B14F-4D97-AF65-F5344CB8AC3E}">
        <p14:creationId xmlns:p14="http://schemas.microsoft.com/office/powerpoint/2010/main" val="530681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你们到如今，还想我们是向你们分诉；我们本是在基督里当上帝面前说话。亲爱的弟兄啊，一切的事都是为造就你们。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我怕我再来的时候，见你们不合我所想望的，你们见我也不合你们所想望的；又怕有纷争、嫉妒、恼怒、结党、毁谤、谗言、狂傲、混乱的事。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且怕我来的时候，我的上帝叫我在你们面前惭愧，又因许多人从前犯罪，行污秽、奸淫、邪荡的事不肯悔改，我就忧愁。</a:t>
            </a:r>
          </a:p>
        </p:txBody>
      </p:sp>
    </p:spTree>
    <p:extLst>
      <p:ext uri="{BB962C8B-B14F-4D97-AF65-F5344CB8AC3E}">
        <p14:creationId xmlns:p14="http://schemas.microsoft.com/office/powerpoint/2010/main" val="648460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但这些人好像没有灵性，生来就是畜类，以备捉拿宰杀的。他们毁谤所不晓得的事，正在败坏人的时候，自己必遭遇败坏。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行的不义，就得了不义的工价。这些人喜爱白昼宴乐，他们已被玷污，又有瑕疵，正与你们一同坐席，就以自己的诡诈为快乐。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他们满眼是淫色（原文是淫妇），止不住犯罪，引诱那心不坚固的人，心中习惯了贪婪，正是被咒诅的种类。</a:t>
            </a:r>
          </a:p>
        </p:txBody>
      </p:sp>
    </p:spTree>
    <p:extLst>
      <p:ext uri="{BB962C8B-B14F-4D97-AF65-F5344CB8AC3E}">
        <p14:creationId xmlns:p14="http://schemas.microsoft.com/office/powerpoint/2010/main" val="768298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他们应许人得以自由，自己却作败坏的奴仆，因为人被谁制伏就是谁的奴仆。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倘若他们因认识主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救主耶稣基督，得以脱离世上的污秽，后来又在其中被缠住、制伏，他们末后的景况就比先前更不好了。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他们晓得义路，竟背弃了传给他们的圣命，倒不如不晓得为妙。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俗语说得真不错：狗所吐的，它转过来又吃；猪洗净了又回到泥里去滚；这话在他们身上正合式。</a:t>
            </a:r>
          </a:p>
        </p:txBody>
      </p:sp>
    </p:spTree>
    <p:extLst>
      <p:ext uri="{BB962C8B-B14F-4D97-AF65-F5344CB8AC3E}">
        <p14:creationId xmlns:p14="http://schemas.microsoft.com/office/powerpoint/2010/main" val="2200029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、假使徒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教师带给教会的危害有哪些？分享一下这方面的经历。</a:t>
            </a:r>
          </a:p>
        </p:txBody>
      </p:sp>
    </p:spTree>
    <p:extLst>
      <p:ext uri="{BB962C8B-B14F-4D97-AF65-F5344CB8AC3E}">
        <p14:creationId xmlns:p14="http://schemas.microsoft.com/office/powerpoint/2010/main" val="2369368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8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12-13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、保罗不得已的“自夸”。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12:1-12:10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、保罗“自夸”的目的。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12:11-12:21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、保罗劝勉信徒作自我的省察。	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13:1-13:10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、保罗最后的提醒和祝福。	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13:11-13:14</a:t>
            </a:r>
          </a:p>
        </p:txBody>
      </p:sp>
    </p:spTree>
    <p:extLst>
      <p:ext uri="{BB962C8B-B14F-4D97-AF65-F5344CB8AC3E}">
        <p14:creationId xmlns:p14="http://schemas.microsoft.com/office/powerpoint/2010/main" val="2259715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这是我第三次要到你们那里去。「凭两三个人的口作见证，句句都要定准。」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我从前说过，如今不在你们那里又说，正如我第二次见你们的时候所说的一样，就是对那犯了罪的和其余的人说：「我若再来，必不宽容。」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你们既然寻求基督在我里面说话的凭据，我必不宽容。因为，基督在你们身上不是软弱的，在你们里面是有大能的。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318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他因软弱被钉在十字架上，却因上帝的大能仍然活着。我们也是这样同他软弱，但因上帝向你们所显的大能，也必与他同活。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你们总要自己省察有信心没有，也要自己试验。岂不知你们若不是可弃绝的，就有耶稣基督在你们心里吗？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我却盼望你们晓得，我们不是可弃绝的人。</a:t>
            </a:r>
          </a:p>
        </p:txBody>
      </p:sp>
    </p:spTree>
    <p:extLst>
      <p:ext uri="{BB962C8B-B14F-4D97-AF65-F5344CB8AC3E}">
        <p14:creationId xmlns:p14="http://schemas.microsoft.com/office/powerpoint/2010/main" val="3474163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我们求上帝，叫你们一件恶事都不做；这不是要显明我们是蒙悦纳的，是要你们行事端正，任凭人看我们是被弃绝的吧！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我们凡事不能敌挡真理，只能扶助真理。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即使我们软弱，你们刚强，我们也欢喜；并且我们所求的，就是你们作完全人。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所以，我不在你们那里的时候，把这话写给你们，好叫我见你们的时候，不用照主所给我的权柄严厉地待你们。这权柄原是为造就人，并不是为败坏人。</a:t>
            </a:r>
          </a:p>
        </p:txBody>
      </p:sp>
    </p:spTree>
    <p:extLst>
      <p:ext uri="{BB962C8B-B14F-4D97-AF65-F5344CB8AC3E}">
        <p14:creationId xmlns:p14="http://schemas.microsoft.com/office/powerpoint/2010/main" val="945087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、寻求基督在自己里面说话容易，还是在别人里面说话容易？如何试验基督是否在我们心里？</a:t>
            </a:r>
          </a:p>
        </p:txBody>
      </p:sp>
    </p:spTree>
    <p:extLst>
      <p:ext uri="{BB962C8B-B14F-4D97-AF65-F5344CB8AC3E}">
        <p14:creationId xmlns:p14="http://schemas.microsoft.com/office/powerpoint/2010/main" val="1181985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8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12-13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、保罗不得已的“自夸”。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12:1-12:10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、保罗“自夸”的目的。	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12:11-12:21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、保罗劝勉信徒作自我的省察。		</a:t>
            </a:r>
            <a:r>
              <a:rPr lang="en-US" altLang="zh-CN" sz="32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13:1-13:10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、保罗最后的提醒和祝福。		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13:11-13:14</a:t>
            </a:r>
          </a:p>
        </p:txBody>
      </p:sp>
    </p:spTree>
    <p:extLst>
      <p:ext uri="{BB962C8B-B14F-4D97-AF65-F5344CB8AC3E}">
        <p14:creationId xmlns:p14="http://schemas.microsoft.com/office/powerpoint/2010/main" val="4101883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还有末了的话：愿弟兄们都喜乐。要作完全人；要受安慰；要同心合意；要彼此和睦。如此，仁爱和平的上帝必常与你们同在。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你们亲嘴问安，彼此务要圣洁。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众圣徒都问你们安。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愿主耶稣基督的恩惠、上帝的慈爱、圣灵的感动常与你们众人同在！</a:t>
            </a:r>
          </a:p>
        </p:txBody>
      </p:sp>
    </p:spTree>
    <p:extLst>
      <p:ext uri="{BB962C8B-B14F-4D97-AF65-F5344CB8AC3E}">
        <p14:creationId xmlns:p14="http://schemas.microsoft.com/office/powerpoint/2010/main" val="1069251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但他赐更多的恩典，所以经上说：上帝阻挡骄傲的人，赐恩给谦卑的人。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故此，你们要顺服上帝。务要抵挡魔鬼，魔鬼就必离开你们逃跑了。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你们亲近上帝，上帝就必亲近你们。有罪的人哪，要洁净你们的手！心怀二意的人哪，要清洁你们的心！</a:t>
            </a:r>
          </a:p>
        </p:txBody>
      </p:sp>
    </p:spTree>
    <p:extLst>
      <p:ext uri="{BB962C8B-B14F-4D97-AF65-F5344CB8AC3E}">
        <p14:creationId xmlns:p14="http://schemas.microsoft.com/office/powerpoint/2010/main" val="567245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日：休息一周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日周五，预读：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、我们能理解上帝允许撒旦在保罗身上的攻击吗？若是有一天发生在我们身上，我们会作怎样的反应？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、假使徒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教师带给教会的危害有哪些？分享一下这方面的经历。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、寻求基督在自己里面说话容易，还是在别人里面说话容易？如何试验基督是否在我们心里？</a:t>
            </a:r>
          </a:p>
        </p:txBody>
      </p:sp>
    </p:spTree>
    <p:extLst>
      <p:ext uri="{BB962C8B-B14F-4D97-AF65-F5344CB8AC3E}">
        <p14:creationId xmlns:p14="http://schemas.microsoft.com/office/powerpoint/2010/main" val="226876287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37969</TotalTime>
  <Words>2695</Words>
  <Application>Microsoft Office PowerPoint</Application>
  <PresentationFormat>Widescreen</PresentationFormat>
  <Paragraphs>112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27</cp:revision>
  <dcterms:created xsi:type="dcterms:W3CDTF">2020-11-05T21:27:14Z</dcterms:created>
  <dcterms:modified xsi:type="dcterms:W3CDTF">2022-04-23T01:48:50Z</dcterms:modified>
</cp:coreProperties>
</file>